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24384000" cy="13716000"/>
  <p:notesSz cx="6858000" cy="9144000"/>
  <p:embeddedFontLst>
    <p:embeddedFont>
      <p:font typeface="Open Sans SemiBold" panose="020B0604020202020204" charset="0"/>
      <p:regular r:id="rId43"/>
      <p:bold r:id="rId44"/>
      <p:italic r:id="rId45"/>
      <p:boldItalic r:id="rId46"/>
    </p:embeddedFont>
    <p:embeddedFont>
      <p:font typeface="Open Sans Light" panose="020B0604020202020204" charset="0"/>
      <p:regular r:id="rId47"/>
      <p:bold r:id="rId48"/>
      <p:italic r:id="rId49"/>
      <p:boldItalic r:id="rId50"/>
    </p:embeddedFont>
    <p:embeddedFont>
      <p:font typeface="Gill Sans" panose="020B0604020202020204" charset="0"/>
      <p:regular r:id="rId51"/>
      <p:bold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4" roundtripDataSignature="AMtx7miHabtSQz9RLps+HwecxoQrP17q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c5d440a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7fc5d440a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8e111d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848e111d4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48e111d4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848e111d4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48e111d4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848e111d4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8e111d4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848e111d4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8e111d4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848e111d4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48e111d4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48e111d4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c5d440a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fc5d440a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c5d440a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7fc5d440a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c5d440a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fc5d440a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fc5d440a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fc5d440a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c5d440a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7fc5d440a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c5d440a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7fc5d440a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fc5d440a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7fc5d440ac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8e111d4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848e111d4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8e111d4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848e111d4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8e111d4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848e111d4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48e111d49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848e111d49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8e111d49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48e111d49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48e111d49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848e111d49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48e111d49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848e111d49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c5d440a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7fc5d440a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8e111d4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48e111d49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c5d440a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7fc5d440a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c5d440a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7fc5d440a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fc5d440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fc5d440ac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c5d440a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7fc5d440a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c5d440a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7fc5d440ac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fc5d440ac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7fc5d440ac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fc5d440a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7fc5d440a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c5d44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7fc5d44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c5d440a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7fc5d440a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c5d440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7fc5d440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fc5d440a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7fc5d440a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body" idx="1"/>
          </p:nvPr>
        </p:nvSpPr>
        <p:spPr>
          <a:xfrm rot="5400000">
            <a:off x="7666050" y="-3246449"/>
            <a:ext cx="9051900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 txBox="1">
            <a:spLocks noGrp="1"/>
          </p:cNvSpPr>
          <p:nvPr>
            <p:ph type="title"/>
          </p:nvPr>
        </p:nvSpPr>
        <p:spPr>
          <a:xfrm rot="5400000">
            <a:off x="14570100" y="3657575"/>
            <a:ext cx="11703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body" idx="1"/>
          </p:nvPr>
        </p:nvSpPr>
        <p:spPr>
          <a:xfrm rot="5400000">
            <a:off x="3521100" y="-1752625"/>
            <a:ext cx="11703000" cy="163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>
            <a:spLocks noGrp="1"/>
          </p:cNvSpPr>
          <p:nvPr>
            <p:ph type="title"/>
          </p:nvPr>
        </p:nvSpPr>
        <p:spPr>
          <a:xfrm>
            <a:off x="1925638" y="8813800"/>
            <a:ext cx="20726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896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2"/>
          </p:nvPr>
        </p:nvSpPr>
        <p:spPr>
          <a:xfrm>
            <a:off x="12268200" y="3200400"/>
            <a:ext cx="10896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7"/>
          <p:cNvSpPr txBox="1">
            <a:spLocks noGrp="1"/>
          </p:cNvSpPr>
          <p:nvPr>
            <p:ph type="body" idx="1"/>
          </p:nvPr>
        </p:nvSpPr>
        <p:spPr>
          <a:xfrm>
            <a:off x="1219200" y="3070225"/>
            <a:ext cx="10774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45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body" idx="3"/>
          </p:nvPr>
        </p:nvSpPr>
        <p:spPr>
          <a:xfrm>
            <a:off x="12387263" y="3070225"/>
            <a:ext cx="1077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4"/>
          </p:nvPr>
        </p:nvSpPr>
        <p:spPr>
          <a:xfrm>
            <a:off x="12387263" y="4349750"/>
            <a:ext cx="107775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17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body" idx="1"/>
          </p:nvPr>
        </p:nvSpPr>
        <p:spPr>
          <a:xfrm>
            <a:off x="9532938" y="546100"/>
            <a:ext cx="13632000" cy="117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1700" cy="9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1"/>
          <p:cNvSpPr txBox="1">
            <a:spLocks noGrp="1"/>
          </p:cNvSpPr>
          <p:nvPr>
            <p:ph type="title"/>
          </p:nvPr>
        </p:nvSpPr>
        <p:spPr>
          <a:xfrm>
            <a:off x="4779963" y="9601200"/>
            <a:ext cx="146304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61"/>
          <p:cNvSpPr>
            <a:spLocks noGrp="1"/>
          </p:cNvSpPr>
          <p:nvPr>
            <p:ph type="pic" idx="2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4779963" y="10734675"/>
            <a:ext cx="146304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/>
          <p:nvPr/>
        </p:nvSpPr>
        <p:spPr>
          <a:xfrm>
            <a:off x="-114300" y="-88900"/>
            <a:ext cx="24612599" cy="138428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30"/>
          <p:cNvSpPr/>
          <p:nvPr/>
        </p:nvSpPr>
        <p:spPr>
          <a:xfrm>
            <a:off x="-114300" y="-114300"/>
            <a:ext cx="24612599" cy="12039599"/>
          </a:xfrm>
          <a:prstGeom prst="rect">
            <a:avLst/>
          </a:prstGeom>
          <a:solidFill>
            <a:srgbClr val="6878A3">
              <a:alpha val="9019"/>
            </a:srgbClr>
          </a:solidFill>
          <a:ln w="25400" cap="flat" cmpd="sng">
            <a:solidFill>
              <a:srgbClr val="E6E6E6">
                <a:alpha val="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" name="Google Shape;8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0"/>
          <p:cNvSpPr/>
          <p:nvPr/>
        </p:nvSpPr>
        <p:spPr>
          <a:xfrm>
            <a:off x="22148800" y="12534900"/>
            <a:ext cx="711300" cy="7113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30"/>
          <p:cNvSpPr/>
          <p:nvPr/>
        </p:nvSpPr>
        <p:spPr>
          <a:xfrm>
            <a:off x="1473200" y="12623800"/>
            <a:ext cx="36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0"/>
          <p:cNvSpPr/>
          <p:nvPr/>
        </p:nvSpPr>
        <p:spPr>
          <a:xfrm rot="10800000" flipH="1">
            <a:off x="609600" y="952400"/>
            <a:ext cx="406500" cy="406500"/>
          </a:xfrm>
          <a:prstGeom prst="roundRect">
            <a:avLst>
              <a:gd name="adj" fmla="val 21676"/>
            </a:avLst>
          </a:prstGeom>
          <a:noFill/>
          <a:ln w="25400" cap="flat" cmpd="sng">
            <a:solidFill>
              <a:srgbClr val="FFFFFF">
                <a:alpha val="6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2;p30"/>
          <p:cNvSpPr/>
          <p:nvPr/>
        </p:nvSpPr>
        <p:spPr>
          <a:xfrm rot="5400000">
            <a:off x="726325" y="1091375"/>
            <a:ext cx="180900" cy="125400"/>
          </a:xfrm>
          <a:prstGeom prst="triangle">
            <a:avLst>
              <a:gd name="adj" fmla="val 50000"/>
            </a:avLst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xd.adobe.com/view/f2efa8cd-c05a-423d-7bb3-e375056398a4-84d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votaltracker.com/n/projects/2444232" TargetMode="External"/><Relationship Id="rId4" Type="http://schemas.openxmlformats.org/officeDocument/2006/relationships/hyperlink" Target="https://docs.google.com/spreadsheets/d/1i24ATbax3fG9au8EvHgb65kmYAeNrjsF/edit#gid=195393915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8rbstudio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hub.com/Juanca0312/Interlab-BackEnd-Java" TargetMode="External"/><Relationship Id="rId4" Type="http://schemas.openxmlformats.org/officeDocument/2006/relationships/hyperlink" Target="https://github.com/8rb/Interlab-Landing-P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 descr="X-keynote_dark.ppt_media/preview-2.m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6100" y="5008563"/>
            <a:ext cx="2984500" cy="3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fc5d440ac_1_25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139" name="Google Shape;139;g7fc5d440ac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0" y="4270512"/>
            <a:ext cx="23012399" cy="517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7fc5d440ac_1_25"/>
          <p:cNvSpPr txBox="1"/>
          <p:nvPr/>
        </p:nvSpPr>
        <p:spPr>
          <a:xfrm>
            <a:off x="451350" y="954997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Buscar Pasantía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48e111d49_1_2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146" name="Google Shape;146;g848e111d49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00" y="5130450"/>
            <a:ext cx="22789002" cy="40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848e111d49_1_2"/>
          <p:cNvSpPr txBox="1"/>
          <p:nvPr/>
        </p:nvSpPr>
        <p:spPr>
          <a:xfrm>
            <a:off x="797500" y="914552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Calificar Empresa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8e111d49_1_10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53" name="Google Shape;153;g848e111d49_1_10"/>
          <p:cNvSpPr txBox="1"/>
          <p:nvPr/>
        </p:nvSpPr>
        <p:spPr>
          <a:xfrm>
            <a:off x="797500" y="914552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Calificar Estudiante</a:t>
            </a:r>
            <a:endParaRPr/>
          </a:p>
        </p:txBody>
      </p:sp>
      <p:pic>
        <p:nvPicPr>
          <p:cNvPr id="154" name="Google Shape;154;g848e111d49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3" y="4133975"/>
            <a:ext cx="23444774" cy="46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8e111d49_1_17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60" name="Google Shape;160;g848e111d49_1_17"/>
          <p:cNvSpPr txBox="1"/>
          <p:nvPr/>
        </p:nvSpPr>
        <p:spPr>
          <a:xfrm>
            <a:off x="797500" y="914552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Crear Pasantía</a:t>
            </a:r>
            <a:endParaRPr/>
          </a:p>
        </p:txBody>
      </p:sp>
      <p:grpSp>
        <p:nvGrpSpPr>
          <p:cNvPr id="161" name="Google Shape;161;g848e111d49_1_17"/>
          <p:cNvGrpSpPr/>
          <p:nvPr/>
        </p:nvGrpSpPr>
        <p:grpSpPr>
          <a:xfrm>
            <a:off x="266495" y="5037206"/>
            <a:ext cx="23851025" cy="3913870"/>
            <a:chOff x="-4806450" y="4005025"/>
            <a:chExt cx="27149715" cy="5238750"/>
          </a:xfrm>
        </p:grpSpPr>
        <p:pic>
          <p:nvPicPr>
            <p:cNvPr id="162" name="Google Shape;162;g848e111d49_1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6450" y="4005025"/>
              <a:ext cx="18173700" cy="52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g848e111d49_1_17"/>
            <p:cNvPicPr preferRelativeResize="0"/>
            <p:nvPr/>
          </p:nvPicPr>
          <p:blipFill rotWithShape="1">
            <a:blip r:embed="rId4">
              <a:alphaModFix/>
            </a:blip>
            <a:srcRect l="23818" t="12681" r="-259" b="1400"/>
            <a:stretch/>
          </p:blipFill>
          <p:spPr>
            <a:xfrm>
              <a:off x="9612661" y="4005034"/>
              <a:ext cx="12730604" cy="5238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48e111d49_1_26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69" name="Google Shape;169;g848e111d49_1_26"/>
          <p:cNvSpPr txBox="1"/>
          <p:nvPr/>
        </p:nvSpPr>
        <p:spPr>
          <a:xfrm>
            <a:off x="797500" y="914552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Editar Perfil</a:t>
            </a:r>
            <a:endParaRPr/>
          </a:p>
        </p:txBody>
      </p:sp>
      <p:pic>
        <p:nvPicPr>
          <p:cNvPr id="170" name="Google Shape;170;g848e111d49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5" y="4022150"/>
            <a:ext cx="23076300" cy="47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48e111d49_1_35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76" name="Google Shape;176;g848e111d49_1_35"/>
          <p:cNvSpPr txBox="1"/>
          <p:nvPr/>
        </p:nvSpPr>
        <p:spPr>
          <a:xfrm>
            <a:off x="537725" y="914552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/>
          </a:p>
        </p:txBody>
      </p:sp>
      <p:pic>
        <p:nvPicPr>
          <p:cNvPr id="177" name="Google Shape;177;g848e111d49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25" y="3371850"/>
            <a:ext cx="23308551" cy="5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48e111d49_1_42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83" name="Google Shape;183;g848e111d49_1_42"/>
          <p:cNvSpPr txBox="1"/>
          <p:nvPr/>
        </p:nvSpPr>
        <p:spPr>
          <a:xfrm>
            <a:off x="1974075" y="10681750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Register</a:t>
            </a:r>
            <a:endParaRPr/>
          </a:p>
        </p:txBody>
      </p:sp>
      <p:pic>
        <p:nvPicPr>
          <p:cNvPr id="184" name="Google Shape;184;g848e111d49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75" y="2644900"/>
            <a:ext cx="19753050" cy="80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c5d440ac_1_31"/>
          <p:cNvSpPr txBox="1">
            <a:spLocks noGrp="1"/>
          </p:cNvSpPr>
          <p:nvPr>
            <p:ph type="title"/>
          </p:nvPr>
        </p:nvSpPr>
        <p:spPr>
          <a:xfrm>
            <a:off x="1219200" y="53040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Wireframes</a:t>
            </a:r>
            <a:endParaRPr sz="640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Login</a:t>
            </a:r>
            <a:endParaRPr sz="640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0" name="Google Shape;190;g7fc5d440ac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13" y="2973175"/>
            <a:ext cx="15970973" cy="8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fc5d440ac_1_38"/>
          <p:cNvSpPr txBox="1"/>
          <p:nvPr/>
        </p:nvSpPr>
        <p:spPr>
          <a:xfrm>
            <a:off x="9823200" y="9454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7fc5d440ac_1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36" y="2698211"/>
            <a:ext cx="14828126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c5d440ac_1_46"/>
          <p:cNvSpPr txBox="1"/>
          <p:nvPr/>
        </p:nvSpPr>
        <p:spPr>
          <a:xfrm>
            <a:off x="9823200" y="5492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7fc5d440ac_1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788" y="2302075"/>
            <a:ext cx="17408424" cy="97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"/>
          <p:cNvGrpSpPr/>
          <p:nvPr/>
        </p:nvGrpSpPr>
        <p:grpSpPr>
          <a:xfrm>
            <a:off x="4440070" y="3094265"/>
            <a:ext cx="15503858" cy="6743699"/>
            <a:chOff x="5222850" y="3486151"/>
            <a:chExt cx="15046350" cy="6743699"/>
          </a:xfrm>
        </p:grpSpPr>
        <p:pic>
          <p:nvPicPr>
            <p:cNvPr id="61" name="Google Shape;61;p2"/>
            <p:cNvPicPr preferRelativeResize="0"/>
            <p:nvPr/>
          </p:nvPicPr>
          <p:blipFill rotWithShape="1">
            <a:blip r:embed="rId3">
              <a:alphaModFix/>
            </a:blip>
            <a:srcRect l="11500" r="-11500"/>
            <a:stretch/>
          </p:blipFill>
          <p:spPr>
            <a:xfrm>
              <a:off x="522285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2"/>
            <p:cNvGrpSpPr/>
            <p:nvPr/>
          </p:nvGrpSpPr>
          <p:grpSpPr>
            <a:xfrm>
              <a:off x="9648825" y="3486151"/>
              <a:ext cx="10620375" cy="6743699"/>
              <a:chOff x="9017000" y="4038601"/>
              <a:chExt cx="10620375" cy="6743699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9020175" y="4038601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Interlab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17000" y="7428802"/>
                <a:ext cx="10617200" cy="1930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800"/>
                  <a:buFont typeface="Arial"/>
                  <a:buNone/>
                </a:pPr>
                <a:r>
                  <a:rPr lang="es-ES" sz="48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Curso:</a:t>
                </a:r>
                <a:r>
                  <a:rPr lang="es-ES" sz="4800" b="0" i="0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Aplicaciones </a:t>
                </a:r>
                <a:r>
                  <a:rPr lang="es-ES" sz="4200" b="0" i="0" u="none" strike="noStrike" cap="none" dirty="0" smtClean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Open </a:t>
                </a:r>
                <a:r>
                  <a:rPr lang="es-ES" sz="4200" b="0" i="0" u="none" strike="noStrike" cap="none" dirty="0" err="1" smtClean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Source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Carrera:</a:t>
                </a: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Ingeniería de Software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Profesor: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Ángel Augusto Velásquez </a:t>
                </a:r>
                <a:r>
                  <a:rPr lang="es-ES" sz="4200" b="0" i="0" u="none" strike="noStrike" cap="none" dirty="0" err="1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Nuñez</a:t>
                </a:r>
                <a:endParaRPr sz="4200" b="0" i="0" u="none" strike="noStrike" cap="none" dirty="0">
                  <a:solidFill>
                    <a:srgbClr val="CDCDCD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Sección: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SW51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Ciclo: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2020-01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" name="Google Shape;65;p2"/>
              <p:cNvGrpSpPr/>
              <p:nvPr/>
            </p:nvGrpSpPr>
            <p:grpSpPr>
              <a:xfrm>
                <a:off x="9028113" y="6115870"/>
                <a:ext cx="9817099" cy="4666430"/>
                <a:chOff x="0" y="-719"/>
                <a:chExt cx="6183" cy="2207"/>
              </a:xfrm>
            </p:grpSpPr>
            <p:cxnSp>
              <p:nvCxnSpPr>
                <p:cNvPr id="66" name="Google Shape;66;p2"/>
                <p:cNvCxnSpPr/>
                <p:nvPr/>
              </p:nvCxnSpPr>
              <p:spPr>
                <a:xfrm>
                  <a:off x="2" y="-719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0" y="1488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8" name="Google Shape;68;p2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762225" y="10823644"/>
            <a:ext cx="173739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  <a:buSzPts val="3600"/>
            </a:pP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 la exposición T</a:t>
            </a:r>
            <a:r>
              <a:rPr lang="es-ES" sz="3600" dirty="0">
                <a:solidFill>
                  <a:srgbClr val="FFFFFF"/>
                </a:solidFill>
              </a:rPr>
              <a:t>P</a:t>
            </a: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3600" u="sng" dirty="0">
                <a:solidFill>
                  <a:schemeClr val="hlink"/>
                </a:solidFill>
              </a:rPr>
              <a:t>https://youtu.be/XmThGCBTUis</a:t>
            </a:r>
            <a:endParaRPr sz="3600" u="sng" dirty="0">
              <a:solidFill>
                <a:schemeClr val="hlink"/>
              </a:solidFill>
              <a:sym typeface="Open Sans Light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c5d440ac_1_55"/>
          <p:cNvSpPr txBox="1"/>
          <p:nvPr/>
        </p:nvSpPr>
        <p:spPr>
          <a:xfrm>
            <a:off x="7006050" y="6643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7fc5d440ac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437" y="2292463"/>
            <a:ext cx="16199124" cy="9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c5d440ac_1_66"/>
          <p:cNvSpPr txBox="1"/>
          <p:nvPr/>
        </p:nvSpPr>
        <p:spPr>
          <a:xfrm>
            <a:off x="7006050" y="6077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7fc5d440ac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6250" y="2174100"/>
            <a:ext cx="16691499" cy="9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c5d440ac_1_76"/>
          <p:cNvSpPr txBox="1"/>
          <p:nvPr/>
        </p:nvSpPr>
        <p:spPr>
          <a:xfrm>
            <a:off x="7006050" y="7586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7fc5d440ac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563" y="2491462"/>
            <a:ext cx="15578874" cy="87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c5d440ac_1_84"/>
          <p:cNvSpPr txBox="1"/>
          <p:nvPr/>
        </p:nvSpPr>
        <p:spPr>
          <a:xfrm>
            <a:off x="7006050" y="96617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7fc5d440ac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575" y="2520775"/>
            <a:ext cx="15578850" cy="86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48e111d49_2_1"/>
          <p:cNvSpPr txBox="1"/>
          <p:nvPr/>
        </p:nvSpPr>
        <p:spPr>
          <a:xfrm>
            <a:off x="7006050" y="96617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Buscar pasantía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848e111d49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975" y="2425950"/>
            <a:ext cx="16887154" cy="94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8e111d49_2_12"/>
          <p:cNvSpPr txBox="1"/>
          <p:nvPr/>
        </p:nvSpPr>
        <p:spPr>
          <a:xfrm>
            <a:off x="6419375" y="58618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1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WIREFRAMES MOBILE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8e111d49_2_17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43" name="Google Shape;243;g848e111d49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850" y="2567550"/>
            <a:ext cx="5026500" cy="8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8e111d49_2_22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Estudiante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49" name="Google Shape;249;g848e111d49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888" y="2458625"/>
            <a:ext cx="5066675" cy="90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8e111d49_2_28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55" name="Google Shape;255;g848e111d49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125" y="2608025"/>
            <a:ext cx="5026475" cy="89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48e111d49_2_34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Empresa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61" name="Google Shape;261;g848e111d49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75" y="2377725"/>
            <a:ext cx="5276675" cy="9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"/>
          <p:cNvGrpSpPr/>
          <p:nvPr/>
        </p:nvGrpSpPr>
        <p:grpSpPr>
          <a:xfrm>
            <a:off x="1450975" y="815975"/>
            <a:ext cx="1930959" cy="1192213"/>
            <a:chOff x="0" y="58"/>
            <a:chExt cx="1216" cy="751"/>
          </a:xfrm>
        </p:grpSpPr>
        <p:sp>
          <p:nvSpPr>
            <p:cNvPr id="75" name="Google Shape;75;p3"/>
            <p:cNvSpPr/>
            <p:nvPr/>
          </p:nvSpPr>
          <p:spPr>
            <a:xfrm>
              <a:off x="0" y="58"/>
              <a:ext cx="121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" y="518"/>
              <a:ext cx="107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7" name="Google Shape;77;p3"/>
          <p:cNvSpPr/>
          <p:nvPr/>
        </p:nvSpPr>
        <p:spPr>
          <a:xfrm>
            <a:off x="1211794" y="2294404"/>
            <a:ext cx="8839200" cy="105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Miembros de la startup: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 descr="A picture containing outdoor, building, man, stand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2129" t="25904"/>
          <a:stretch/>
        </p:blipFill>
        <p:spPr>
          <a:xfrm>
            <a:off x="7040679" y="3671761"/>
            <a:ext cx="4544254" cy="661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A person wearing a suit and tie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rcRect t="10282"/>
          <a:stretch/>
        </p:blipFill>
        <p:spPr>
          <a:xfrm>
            <a:off x="1211794" y="3720579"/>
            <a:ext cx="4953000" cy="666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 descr="A person standing in front of a fir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60818" y="3682477"/>
            <a:ext cx="4952999" cy="6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18210330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Omar Clavijo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836306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Rodrigo Ramírez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2460818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Juan Hernández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211794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Hector Suzuki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7">
            <a:alphaModFix/>
          </a:blip>
          <a:srcRect l="3645" r="6249"/>
          <a:stretch/>
        </p:blipFill>
        <p:spPr>
          <a:xfrm>
            <a:off x="18328209" y="3682477"/>
            <a:ext cx="4760390" cy="66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8e111d49_2_47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Estudiante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67" name="Google Shape;267;g848e111d49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888" y="2558738"/>
            <a:ext cx="4836675" cy="8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fc5d440ac_2_16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Prototype InterLab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Wireframes with Interaction</a:t>
            </a:r>
            <a:endParaRPr/>
          </a:p>
        </p:txBody>
      </p:sp>
      <p:sp>
        <p:nvSpPr>
          <p:cNvPr id="273" name="Google Shape;273;g7fc5d440ac_2_16"/>
          <p:cNvSpPr txBox="1"/>
          <p:nvPr/>
        </p:nvSpPr>
        <p:spPr>
          <a:xfrm>
            <a:off x="752050" y="2797550"/>
            <a:ext cx="19567801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prototipo de la aplicación se realizó en la herramienta ADOBE XD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7fc5d440ac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3000" y="3890963"/>
            <a:ext cx="12430125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7fc5d440ac_2_16"/>
          <p:cNvSpPr txBox="1"/>
          <p:nvPr/>
        </p:nvSpPr>
        <p:spPr>
          <a:xfrm>
            <a:off x="931100" y="10398850"/>
            <a:ext cx="19567801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del prototipo: </a:t>
            </a:r>
            <a:r>
              <a:rPr lang="es-ES" sz="3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https://xd.adobe.com/view/f2efa8cd-c05a-423d-7bb3-e375056398a4-84de/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48e111d49_2_40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Landing Page Mobile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81" name="Google Shape;281;g848e111d49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2500" y="2617450"/>
            <a:ext cx="5039000" cy="895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c5d440ac_1_92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287" name="Google Shape;287;g7fc5d440ac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00" y="3200400"/>
            <a:ext cx="24096798" cy="83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c5d440ac_2_1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293" name="Google Shape;293;g7fc5d440ac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025" y="3130125"/>
            <a:ext cx="24484051" cy="745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fc5d440ac_2_7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299" name="Google Shape;299;g7fc5d440ac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05" y="2623250"/>
            <a:ext cx="24384000" cy="397687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7fc5d440ac_2_7"/>
          <p:cNvSpPr txBox="1"/>
          <p:nvPr/>
        </p:nvSpPr>
        <p:spPr>
          <a:xfrm>
            <a:off x="250724" y="7115881"/>
            <a:ext cx="23098801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del Product Backlog:</a:t>
            </a:r>
            <a:endParaRPr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https://docs.google.com/spreadsheets/d/1i24ATbax3fG9au8EvHgb65kmYAeNrjsF/edit#gid=1953939152</a:t>
            </a:r>
            <a:endParaRPr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00;g7fc5d440ac_2_7">
            <a:extLst>
              <a:ext uri="{FF2B5EF4-FFF2-40B4-BE49-F238E27FC236}">
                <a16:creationId xmlns:a16="http://schemas.microsoft.com/office/drawing/2014/main" id="{33DAD4E5-C144-4313-9718-DB712DFBE827}"/>
              </a:ext>
            </a:extLst>
          </p:cNvPr>
          <p:cNvSpPr txBox="1"/>
          <p:nvPr/>
        </p:nvSpPr>
        <p:spPr>
          <a:xfrm>
            <a:off x="250724" y="9578344"/>
            <a:ext cx="23098801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del Sprint Backlog:</a:t>
            </a:r>
            <a:endParaRPr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4800" u="sng" dirty="0">
                <a:solidFill>
                  <a:schemeClr val="hlink"/>
                </a:solidFill>
                <a:hlinkClick r:id="rId5" tooltip="https://www.pivotaltracker.com/n/projects/2444232"/>
              </a:rPr>
              <a:t>https://www.pivotaltracker.com/n/projects/2444232</a:t>
            </a:r>
            <a:endParaRPr lang="en-US" sz="4800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c5d440ac_0_80"/>
          <p:cNvSpPr txBox="1">
            <a:spLocks noGrp="1"/>
          </p:cNvSpPr>
          <p:nvPr>
            <p:ph type="title"/>
          </p:nvPr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Landing Page</a:t>
            </a:r>
            <a:endParaRPr/>
          </a:p>
        </p:txBody>
      </p:sp>
      <p:pic>
        <p:nvPicPr>
          <p:cNvPr id="306" name="Google Shape;306;g7fc5d440ac_0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0638" y="2286000"/>
            <a:ext cx="15583474" cy="87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7fc5d440ac_0_80"/>
          <p:cNvSpPr txBox="1"/>
          <p:nvPr/>
        </p:nvSpPr>
        <p:spPr>
          <a:xfrm>
            <a:off x="10516888" y="11056175"/>
            <a:ext cx="90372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Link: </a:t>
            </a:r>
            <a:r>
              <a:rPr lang="es-ES" sz="3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https://8rbstudios.com/</a:t>
            </a:r>
            <a:endParaRPr sz="36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c5d440ac_1_98"/>
          <p:cNvSpPr txBox="1">
            <a:spLocks noGrp="1"/>
          </p:cNvSpPr>
          <p:nvPr>
            <p:ph type="title"/>
          </p:nvPr>
        </p:nvSpPr>
        <p:spPr>
          <a:xfrm>
            <a:off x="4550250" y="0"/>
            <a:ext cx="15283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  <p:pic>
        <p:nvPicPr>
          <p:cNvPr id="313" name="Google Shape;313;g7fc5d440ac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300" y="6503575"/>
            <a:ext cx="7984950" cy="4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7fc5d440ac_1_98"/>
          <p:cNvSpPr txBox="1"/>
          <p:nvPr/>
        </p:nvSpPr>
        <p:spPr>
          <a:xfrm>
            <a:off x="1964575" y="3963600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Editor de Texto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fc5d440ac_1_98"/>
          <p:cNvSpPr txBox="1"/>
          <p:nvPr/>
        </p:nvSpPr>
        <p:spPr>
          <a:xfrm>
            <a:off x="10278425" y="2577225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7fc5d440ac_1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19438" y="4346512"/>
            <a:ext cx="3232174" cy="32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7fc5d440ac_1_98"/>
          <p:cNvSpPr txBox="1"/>
          <p:nvPr/>
        </p:nvSpPr>
        <p:spPr>
          <a:xfrm>
            <a:off x="17024325" y="2577225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7fc5d440ac_1_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73550" y="3963612"/>
            <a:ext cx="3232151" cy="34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7fc5d440ac_1_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43238" y="9405875"/>
            <a:ext cx="2961825" cy="32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7fc5d440ac_1_98"/>
          <p:cNvSpPr txBox="1"/>
          <p:nvPr/>
        </p:nvSpPr>
        <p:spPr>
          <a:xfrm>
            <a:off x="14112950" y="7942838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fc5d440ac_1_108"/>
          <p:cNvSpPr txBox="1"/>
          <p:nvPr/>
        </p:nvSpPr>
        <p:spPr>
          <a:xfrm>
            <a:off x="1619575" y="2867506"/>
            <a:ext cx="7985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entorno de trabajo de logica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7fc5d440ac_1_108"/>
          <p:cNvSpPr txBox="1"/>
          <p:nvPr/>
        </p:nvSpPr>
        <p:spPr>
          <a:xfrm>
            <a:off x="14744575" y="2867506"/>
            <a:ext cx="7985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entorno de trabajo de diseño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7fc5d440ac_1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28825" y="5351512"/>
            <a:ext cx="8300848" cy="4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7fc5d440ac_1_108"/>
          <p:cNvSpPr txBox="1"/>
          <p:nvPr/>
        </p:nvSpPr>
        <p:spPr>
          <a:xfrm>
            <a:off x="14744575" y="10602753"/>
            <a:ext cx="79851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Bootstrap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7fc5d440ac_1_108"/>
          <p:cNvSpPr txBox="1"/>
          <p:nvPr/>
        </p:nvSpPr>
        <p:spPr>
          <a:xfrm>
            <a:off x="1861400" y="10361203"/>
            <a:ext cx="79851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 smtClean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Angular.js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7fc5d440ac_1_108"/>
          <p:cNvSpPr txBox="1">
            <a:spLocks noGrp="1"/>
          </p:cNvSpPr>
          <p:nvPr>
            <p:ph type="title"/>
          </p:nvPr>
        </p:nvSpPr>
        <p:spPr>
          <a:xfrm>
            <a:off x="4550250" y="393875"/>
            <a:ext cx="15283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  <p:pic>
        <p:nvPicPr>
          <p:cNvPr id="1026" name="Picture 2" descr="Pablo Lázaro: ¿Qué es AngularJS? Una breve introduc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00" y="523748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fc5d440ac_2_26"/>
          <p:cNvSpPr txBox="1">
            <a:spLocks noGrp="1"/>
          </p:cNvSpPr>
          <p:nvPr>
            <p:ph type="title"/>
          </p:nvPr>
        </p:nvSpPr>
        <p:spPr>
          <a:xfrm>
            <a:off x="5402525" y="501350"/>
            <a:ext cx="12933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  <p:sp>
        <p:nvSpPr>
          <p:cNvPr id="337" name="Google Shape;337;g7fc5d440ac_2_26"/>
          <p:cNvSpPr txBox="1"/>
          <p:nvPr/>
        </p:nvSpPr>
        <p:spPr>
          <a:xfrm>
            <a:off x="961850" y="2527200"/>
            <a:ext cx="109278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 control de Versiones: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7fc5d440ac_2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483" y="5860208"/>
            <a:ext cx="3166882" cy="30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fc5d440ac_2_26"/>
          <p:cNvSpPr txBox="1"/>
          <p:nvPr/>
        </p:nvSpPr>
        <p:spPr>
          <a:xfrm>
            <a:off x="1139483" y="9347383"/>
            <a:ext cx="3166882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7fc5d440ac_2_26"/>
          <p:cNvSpPr txBox="1"/>
          <p:nvPr/>
        </p:nvSpPr>
        <p:spPr>
          <a:xfrm>
            <a:off x="6627345" y="9347383"/>
            <a:ext cx="3968647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</a:t>
            </a:r>
            <a:r>
              <a:rPr lang="es-ES" sz="64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7fc5d440ac_2_26"/>
          <p:cNvSpPr txBox="1"/>
          <p:nvPr/>
        </p:nvSpPr>
        <p:spPr>
          <a:xfrm>
            <a:off x="12192000" y="6326996"/>
            <a:ext cx="12432931" cy="202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 </a:t>
            </a:r>
            <a:r>
              <a:rPr lang="es-ES" sz="3600" dirty="0">
                <a:solidFill>
                  <a:srgbClr val="FFFFFF"/>
                </a:solidFill>
              </a:rPr>
              <a:t>los </a:t>
            </a: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repositorios: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s-ES" sz="3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s-ES" sz="3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https://github.com/8rb/Interlab-Landing-Page</a:t>
            </a:r>
            <a:endParaRPr lang="es-ES" sz="36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endParaRPr lang="es-ES" sz="36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>
              <a:lnSpc>
                <a:spcPct val="90000"/>
              </a:lnSpc>
              <a:buSzPts val="3600"/>
              <a:buFont typeface="Arial" panose="020B0604020202020204" pitchFamily="34" charset="0"/>
              <a:buChar char="•"/>
            </a:pPr>
            <a:r>
              <a:rPr lang="en-US" sz="3600" dirty="0">
                <a:hlinkClick r:id="rId5"/>
              </a:rPr>
              <a:t>https://github.com/Juanca0312/Interlab-BackEnd-Java</a:t>
            </a:r>
            <a:endParaRPr sz="3600" b="0" i="0" u="none" strike="noStrike" cap="none" dirty="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2" name="Google Shape;342;g7fc5d440ac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415" y="5778152"/>
            <a:ext cx="3306508" cy="331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4"/>
          <p:cNvGrpSpPr/>
          <p:nvPr/>
        </p:nvGrpSpPr>
        <p:grpSpPr>
          <a:xfrm>
            <a:off x="1450975" y="815975"/>
            <a:ext cx="4198566" cy="1136650"/>
            <a:chOff x="0" y="58"/>
            <a:chExt cx="2644" cy="716"/>
          </a:xfrm>
        </p:grpSpPr>
        <p:sp>
          <p:nvSpPr>
            <p:cNvPr id="92" name="Google Shape;92;p4"/>
            <p:cNvSpPr/>
            <p:nvPr/>
          </p:nvSpPr>
          <p:spPr>
            <a:xfrm>
              <a:off x="0" y="58"/>
              <a:ext cx="1809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Bienvenido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" y="483"/>
              <a:ext cx="263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Inicio de la presentación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457700" y="3498850"/>
            <a:ext cx="15468600" cy="7175500"/>
            <a:chOff x="3505200" y="3498850"/>
            <a:chExt cx="15468600" cy="7175500"/>
          </a:xfrm>
        </p:grpSpPr>
        <p:sp>
          <p:nvSpPr>
            <p:cNvPr id="95" name="Google Shape;95;p4"/>
            <p:cNvSpPr/>
            <p:nvPr/>
          </p:nvSpPr>
          <p:spPr>
            <a:xfrm>
              <a:off x="3505200" y="4991100"/>
              <a:ext cx="5664200" cy="41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lang="es-ES" sz="6400" b="0" i="0" u="none" strike="noStrike" cap="none">
                  <a:solidFill>
                    <a:srgbClr val="89D9C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Integrantes del grupo: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0948988" y="3498850"/>
              <a:ext cx="8024812" cy="7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Rodrigo Ramírez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Hector Suzuki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Omar Clavijo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Juan Carlos Hernández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5"/>
          <p:cNvGrpSpPr/>
          <p:nvPr/>
        </p:nvGrpSpPr>
        <p:grpSpPr>
          <a:xfrm>
            <a:off x="4330700" y="4990697"/>
            <a:ext cx="15722600" cy="3734607"/>
            <a:chOff x="4876800" y="4990697"/>
            <a:chExt cx="15722600" cy="3734607"/>
          </a:xfrm>
        </p:grpSpPr>
        <p:pic>
          <p:nvPicPr>
            <p:cNvPr id="348" name="Google Shape;348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680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" name="Google Shape;349;p25"/>
            <p:cNvGrpSpPr/>
            <p:nvPr/>
          </p:nvGrpSpPr>
          <p:grpSpPr>
            <a:xfrm>
              <a:off x="9982200" y="5638800"/>
              <a:ext cx="10617200" cy="2781703"/>
              <a:chOff x="9350375" y="6191250"/>
              <a:chExt cx="10617200" cy="2781703"/>
            </a:xfrm>
          </p:grpSpPr>
          <p:sp>
            <p:nvSpPr>
              <p:cNvPr id="350" name="Google Shape;350;p25"/>
              <p:cNvSpPr/>
              <p:nvPr/>
            </p:nvSpPr>
            <p:spPr>
              <a:xfrm>
                <a:off x="9350375" y="6191250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Gracias por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su atención.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cxnSp>
            <p:nvCxnSpPr>
              <p:cNvPr id="351" name="Google Shape;351;p25"/>
              <p:cNvCxnSpPr/>
              <p:nvPr/>
            </p:nvCxnSpPr>
            <p:spPr>
              <a:xfrm>
                <a:off x="9350375" y="8972953"/>
                <a:ext cx="9813924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80808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2" name="Google Shape;352;p2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1450975" y="815975"/>
            <a:ext cx="5472111" cy="1136650"/>
            <a:chOff x="0" y="58"/>
            <a:chExt cx="3446" cy="716"/>
          </a:xfrm>
        </p:grpSpPr>
        <p:sp>
          <p:nvSpPr>
            <p:cNvPr id="103" name="Google Shape;103;p5"/>
            <p:cNvSpPr/>
            <p:nvPr/>
          </p:nvSpPr>
          <p:spPr>
            <a:xfrm>
              <a:off x="0" y="58"/>
              <a:ext cx="344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 del producto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5" name="Google Shape;105;p5"/>
          <p:cNvSpPr/>
          <p:nvPr/>
        </p:nvSpPr>
        <p:spPr>
          <a:xfrm>
            <a:off x="3505200" y="6622945"/>
            <a:ext cx="17373600" cy="429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nombre de nuestro producto es </a:t>
            </a:r>
            <a:r>
              <a:rPr lang="es-ES" sz="4000" b="0" i="0" u="sng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InterLab</a:t>
            </a: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una aplicación web en el cual los estudiantes universitarios serán capaces de acceder a ofertas de pasantías de empresas a nivel global. De la misma manera, las empresas podrán ofrecer ofertas de pasantías y serán capaces de filtrar y analizar las solicitudes de trabajo.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505200" y="3841750"/>
            <a:ext cx="119253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Nuestro proyecto trata de la </a:t>
            </a:r>
            <a:r>
              <a:rPr lang="es-ES" sz="4800" b="1" i="0" u="none" strike="noStrike" cap="none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creación 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una </a:t>
            </a:r>
            <a:r>
              <a:rPr lang="es-ES" sz="4800" b="1" i="0" u="none" strike="noStrike" cap="none">
                <a:solidFill>
                  <a:srgbClr val="47E7A3"/>
                </a:solidFill>
                <a:latin typeface="Open Sans"/>
                <a:ea typeface="Open Sans"/>
                <a:cs typeface="Open Sans"/>
                <a:sym typeface="Open Sans"/>
              </a:rPr>
              <a:t>aplicación web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c5d440ac_0_0"/>
          <p:cNvSpPr txBox="1">
            <a:spLocks noGrp="1"/>
          </p:cNvSpPr>
          <p:nvPr>
            <p:ph type="title"/>
          </p:nvPr>
        </p:nvSpPr>
        <p:spPr>
          <a:xfrm>
            <a:off x="372700" y="5124875"/>
            <a:ext cx="82743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Clases</a:t>
            </a:r>
            <a:endParaRPr sz="640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: https://www.lucidchart.com/invitations/accept/5b8c1cda-c821-42d8-90f0-cf6b36474b7e</a:t>
            </a:r>
            <a:endParaRPr sz="3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9" y="2389566"/>
            <a:ext cx="13777743" cy="9233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c5d440ac_0_5"/>
          <p:cNvSpPr txBox="1">
            <a:spLocks noGrp="1"/>
          </p:cNvSpPr>
          <p:nvPr>
            <p:ph type="title"/>
          </p:nvPr>
        </p:nvSpPr>
        <p:spPr>
          <a:xfrm>
            <a:off x="181550" y="3925450"/>
            <a:ext cx="66858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Base de Datos</a:t>
            </a:r>
            <a:endParaRPr/>
          </a:p>
        </p:txBody>
      </p:sp>
      <p:sp>
        <p:nvSpPr>
          <p:cNvPr id="119" name="Google Shape;119;g7fc5d440ac_0_5"/>
          <p:cNvSpPr txBox="1"/>
          <p:nvPr/>
        </p:nvSpPr>
        <p:spPr>
          <a:xfrm>
            <a:off x="854900" y="7028975"/>
            <a:ext cx="53391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Enlace Lucidchart: https://www.lucidchart.com/invitations/accept/1698b48f-7f0f-4859-a371-529f7ff4637f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70" y="2462457"/>
            <a:ext cx="12970444" cy="91330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c5d440ac_0_1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Overview</a:t>
            </a:r>
            <a:endParaRPr/>
          </a:p>
        </p:txBody>
      </p:sp>
      <p:sp>
        <p:nvSpPr>
          <p:cNvPr id="126" name="Google Shape;126;g7fc5d440ac_0_13"/>
          <p:cNvSpPr txBox="1"/>
          <p:nvPr/>
        </p:nvSpPr>
        <p:spPr>
          <a:xfrm>
            <a:off x="15976500" y="6273150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Context Diagram</a:t>
            </a:r>
            <a:endParaRPr sz="4800" b="1" i="0" u="none" strike="noStrike" cap="none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25" y="3197711"/>
            <a:ext cx="11541275" cy="84902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fc5d440ac_1_10"/>
          <p:cNvSpPr txBox="1"/>
          <p:nvPr/>
        </p:nvSpPr>
        <p:spPr>
          <a:xfrm>
            <a:off x="16168250" y="6273138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Container</a:t>
            </a:r>
            <a:r>
              <a:rPr lang="es-ES" sz="4800" b="1" i="0" u="none" strike="noStrike" cap="none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" sz="4800" b="1" i="0" u="none" strike="noStrike" cap="none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Diagram</a:t>
            </a:r>
            <a:endParaRPr sz="4800" b="1" i="0" u="none" strike="noStrike" cap="none" dirty="0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1" y="2576738"/>
            <a:ext cx="13644870" cy="8747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g screen 02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349</Words>
  <Application>Microsoft Office PowerPoint</Application>
  <PresentationFormat>Personalizado</PresentationFormat>
  <Paragraphs>105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Open Sans SemiBold</vt:lpstr>
      <vt:lpstr>Open Sans Light</vt:lpstr>
      <vt:lpstr>Gill Sans</vt:lpstr>
      <vt:lpstr>Open Sans</vt:lpstr>
      <vt:lpstr>Roboto</vt:lpstr>
      <vt:lpstr>Arial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Clases Link : https://www.lucidchart.com/invitations/accept/5b8c1cda-c821-42d8-90f0-cf6b36474b7e</vt:lpstr>
      <vt:lpstr>Diagrama de Base de Datos</vt:lpstr>
      <vt:lpstr>Architecture Overview</vt:lpstr>
      <vt:lpstr>Presentación de PowerPoint</vt:lpstr>
      <vt:lpstr>User Flow Diagram </vt:lpstr>
      <vt:lpstr>User Flow Diagram </vt:lpstr>
      <vt:lpstr>User Flow Diagram </vt:lpstr>
      <vt:lpstr>User Flow Diagram </vt:lpstr>
      <vt:lpstr>User Flow Diagram </vt:lpstr>
      <vt:lpstr>User Flow Diagram </vt:lpstr>
      <vt:lpstr>User Flow Diagram </vt:lpstr>
      <vt:lpstr>Wireframes Login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Prototype InterLab Wireframes with Interaction</vt:lpstr>
      <vt:lpstr>Presentación de PowerPoint</vt:lpstr>
      <vt:lpstr>Product Backlog </vt:lpstr>
      <vt:lpstr>Product Backlog </vt:lpstr>
      <vt:lpstr>Product Backlog </vt:lpstr>
      <vt:lpstr>Landing Page</vt:lpstr>
      <vt:lpstr>Herramientas que utilizaremos</vt:lpstr>
      <vt:lpstr>Herramientas que utilizaremos</vt:lpstr>
      <vt:lpstr>Herramientas que utilizaremos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8rb</dc:creator>
  <cp:lastModifiedBy>USER</cp:lastModifiedBy>
  <cp:revision>5</cp:revision>
  <dcterms:modified xsi:type="dcterms:W3CDTF">2020-05-09T00:54:03Z</dcterms:modified>
</cp:coreProperties>
</file>